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94" r:id="rId3"/>
    <p:sldId id="25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57" r:id="rId24"/>
    <p:sldId id="258"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0486B3-2A11-4545-80ED-3120AFDFD52C}"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1016989809"/>
      </p:ext>
    </p:extLst>
  </p:cSld>
  <p:clrMapOvr>
    <a:masterClrMapping/>
  </p:clrMapOvr>
  <p:transition advClick="0" advTm="4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486B3-2A11-4545-80ED-3120AFDFD52C}"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429829916"/>
      </p:ext>
    </p:extLst>
  </p:cSld>
  <p:clrMapOvr>
    <a:masterClrMapping/>
  </p:clrMapOvr>
  <p:transition advClick="0" advTm="4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486B3-2A11-4545-80ED-3120AFDFD52C}"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1924062354"/>
      </p:ext>
    </p:extLst>
  </p:cSld>
  <p:clrMapOvr>
    <a:masterClrMapping/>
  </p:clrMapOvr>
  <p:transition advClick="0" advTm="4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486B3-2A11-4545-80ED-3120AFDFD52C}"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3676122584"/>
      </p:ext>
    </p:extLst>
  </p:cSld>
  <p:clrMapOvr>
    <a:masterClrMapping/>
  </p:clrMapOvr>
  <p:transition advClick="0" advTm="4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486B3-2A11-4545-80ED-3120AFDFD52C}" type="datetimeFigureOut">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3616541934"/>
      </p:ext>
    </p:extLst>
  </p:cSld>
  <p:clrMapOvr>
    <a:masterClrMapping/>
  </p:clrMapOvr>
  <p:transition advClick="0" advTm="4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0486B3-2A11-4545-80ED-3120AFDFD52C}"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4194264606"/>
      </p:ext>
    </p:extLst>
  </p:cSld>
  <p:clrMapOvr>
    <a:masterClrMapping/>
  </p:clrMapOvr>
  <p:transition advClick="0" advTm="4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0486B3-2A11-4545-80ED-3120AFDFD52C}" type="datetimeFigureOut">
              <a:rPr lang="en-US" smtClean="0"/>
              <a:t>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3513430969"/>
      </p:ext>
    </p:extLst>
  </p:cSld>
  <p:clrMapOvr>
    <a:masterClrMapping/>
  </p:clrMapOvr>
  <p:transition advClick="0" advTm="4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486B3-2A11-4545-80ED-3120AFDFD52C}" type="datetimeFigureOut">
              <a:rPr lang="en-US" smtClean="0"/>
              <a:t>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1574952786"/>
      </p:ext>
    </p:extLst>
  </p:cSld>
  <p:clrMapOvr>
    <a:masterClrMapping/>
  </p:clrMapOvr>
  <p:transition advClick="0" advTm="4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486B3-2A11-4545-80ED-3120AFDFD52C}" type="datetimeFigureOut">
              <a:rPr lang="en-US" smtClean="0"/>
              <a:t>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3128709591"/>
      </p:ext>
    </p:extLst>
  </p:cSld>
  <p:clrMapOvr>
    <a:masterClrMapping/>
  </p:clrMapOvr>
  <p:transition advClick="0" advTm="4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486B3-2A11-4545-80ED-3120AFDFD52C}"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3926921831"/>
      </p:ext>
    </p:extLst>
  </p:cSld>
  <p:clrMapOvr>
    <a:masterClrMapping/>
  </p:clrMapOvr>
  <p:transition advClick="0" advTm="4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486B3-2A11-4545-80ED-3120AFDFD52C}" type="datetimeFigureOut">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46095-D2B2-4B07-BA7C-0083554AD79B}" type="slidenum">
              <a:rPr lang="en-US" smtClean="0"/>
              <a:t>‹#›</a:t>
            </a:fld>
            <a:endParaRPr lang="en-US"/>
          </a:p>
        </p:txBody>
      </p:sp>
    </p:spTree>
    <p:extLst>
      <p:ext uri="{BB962C8B-B14F-4D97-AF65-F5344CB8AC3E}">
        <p14:creationId xmlns:p14="http://schemas.microsoft.com/office/powerpoint/2010/main" val="1743084175"/>
      </p:ext>
    </p:extLst>
  </p:cSld>
  <p:clrMapOvr>
    <a:masterClrMapping/>
  </p:clrMapOvr>
  <p:transition advClick="0" advTm="4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486B3-2A11-4545-80ED-3120AFDFD52C}" type="datetimeFigureOut">
              <a:rPr lang="en-US" smtClean="0"/>
              <a:t>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46095-D2B2-4B07-BA7C-0083554AD79B}" type="slidenum">
              <a:rPr lang="en-US" smtClean="0"/>
              <a:t>‹#›</a:t>
            </a:fld>
            <a:endParaRPr lang="en-US"/>
          </a:p>
        </p:txBody>
      </p:sp>
    </p:spTree>
    <p:extLst>
      <p:ext uri="{BB962C8B-B14F-4D97-AF65-F5344CB8AC3E}">
        <p14:creationId xmlns:p14="http://schemas.microsoft.com/office/powerpoint/2010/main" val="3148314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teachersnotebook.com/shop/Sheldor" TargetMode="External"/><Relationship Id="rId2" Type="http://schemas.openxmlformats.org/officeDocument/2006/relationships/hyperlink" Target="http://www.teacherspayteachers.com/Store/Teaching-Tomorrows-Leaders-Robin-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www.teacherspayteachers.com/Store/Teaching-Tomorrows-Leaders-Robin-S" TargetMode="External"/><Relationship Id="rId2" Type="http://schemas.openxmlformats.org/officeDocument/2006/relationships/hyperlink" Target="http://www.teachersnotebook.com/shop/Sheldor"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7848600" cy="5478423"/>
          </a:xfrm>
          <a:prstGeom prst="rect">
            <a:avLst/>
          </a:prstGeom>
          <a:solidFill>
            <a:schemeClr val="accent3"/>
          </a:solidFill>
          <a:ln w="69850" cap="sq">
            <a:solidFill>
              <a:schemeClr val="tx1"/>
            </a:solidFill>
            <a:prstDash val="dash"/>
            <a:bevel/>
          </a:ln>
        </p:spPr>
        <p:txBody>
          <a:bodyPr wrap="square" rtlCol="0">
            <a:spAutoFit/>
          </a:bodyPr>
          <a:lstStyle/>
          <a:p>
            <a:pPr algn="ctr"/>
            <a:endParaRPr lang="en-US" sz="1400" b="1" dirty="0" smtClean="0">
              <a:latin typeface="Comic Sans MS" pitchFamily="66" charset="0"/>
              <a:ea typeface="MobilesFontdots" pitchFamily="2" charset="0"/>
            </a:endParaRPr>
          </a:p>
          <a:p>
            <a:pPr algn="ctr"/>
            <a:r>
              <a:rPr lang="en-US" sz="7200" b="1" dirty="0" err="1" smtClean="0">
                <a:latin typeface="Comic Sans MS" pitchFamily="66" charset="0"/>
                <a:ea typeface="MobilesFontdots" pitchFamily="2" charset="0"/>
              </a:rPr>
              <a:t>Dolch</a:t>
            </a:r>
            <a:r>
              <a:rPr lang="en-US" sz="7200" b="1" dirty="0" smtClean="0">
                <a:latin typeface="Comic Sans MS" pitchFamily="66" charset="0"/>
                <a:ea typeface="MobilesFontdots" pitchFamily="2" charset="0"/>
              </a:rPr>
              <a:t> Word List</a:t>
            </a:r>
          </a:p>
          <a:p>
            <a:pPr algn="ctr"/>
            <a:r>
              <a:rPr lang="en-US" sz="7200" b="1" dirty="0" smtClean="0">
                <a:latin typeface="Comic Sans MS" pitchFamily="66" charset="0"/>
                <a:ea typeface="MobilesFontdots" pitchFamily="2" charset="0"/>
              </a:rPr>
              <a:t>PowerPoint Slide Show</a:t>
            </a:r>
          </a:p>
          <a:p>
            <a:pPr algn="ctr"/>
            <a:endParaRPr lang="en-US" sz="2400" b="1" dirty="0" smtClean="0">
              <a:latin typeface="Comic Sans MS" pitchFamily="66" charset="0"/>
              <a:ea typeface="MobilesFontdots" pitchFamily="2" charset="0"/>
            </a:endParaRPr>
          </a:p>
          <a:p>
            <a:pPr algn="ctr"/>
            <a:endParaRPr lang="en-US" sz="2400" b="1" dirty="0">
              <a:latin typeface="Comic Sans MS" pitchFamily="66" charset="0"/>
              <a:ea typeface="MobilesFontdots" pitchFamily="2" charset="0"/>
            </a:endParaRPr>
          </a:p>
          <a:p>
            <a:pPr algn="ctr"/>
            <a:r>
              <a:rPr lang="en-US" sz="2400" b="1" dirty="0" smtClean="0">
                <a:latin typeface="Comic Sans MS" pitchFamily="66" charset="0"/>
                <a:ea typeface="MobilesFontdots" pitchFamily="2" charset="0"/>
              </a:rPr>
              <a:t>Created by: Teaching Tomorrow’s Leaders</a:t>
            </a:r>
          </a:p>
          <a:p>
            <a:pPr algn="ctr"/>
            <a:r>
              <a:rPr lang="en-US" sz="2400" b="1" dirty="0" smtClean="0">
                <a:latin typeface="Comic Sans MS" pitchFamily="66" charset="0"/>
                <a:ea typeface="MobilesFontdots" pitchFamily="2" charset="0"/>
              </a:rPr>
              <a:t>Robin S.</a:t>
            </a:r>
          </a:p>
          <a:p>
            <a:pPr algn="ctr"/>
            <a:endParaRPr lang="en-US" sz="1400" b="1" dirty="0">
              <a:latin typeface="Comic Sans MS" pitchFamily="66" charset="0"/>
              <a:ea typeface="MobilesFontdots" pitchFamily="2" charset="0"/>
            </a:endParaRPr>
          </a:p>
        </p:txBody>
      </p:sp>
    </p:spTree>
    <p:extLst>
      <p:ext uri="{BB962C8B-B14F-4D97-AF65-F5344CB8AC3E}">
        <p14:creationId xmlns:p14="http://schemas.microsoft.com/office/powerpoint/2010/main" val="1675218082"/>
      </p:ext>
    </p:extLst>
  </p:cSld>
  <p:clrMapOvr>
    <a:masterClrMapping/>
  </p:clrMapOvr>
  <p:transition advClick="0" advTm="4000">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go</a:t>
            </a:r>
            <a:endParaRPr lang="en-US" sz="20000" dirty="0">
              <a:latin typeface="Comic Sans MS" pitchFamily="66" charset="0"/>
            </a:endParaRPr>
          </a:p>
        </p:txBody>
      </p:sp>
    </p:spTree>
    <p:extLst>
      <p:ext uri="{BB962C8B-B14F-4D97-AF65-F5344CB8AC3E}">
        <p14:creationId xmlns:p14="http://schemas.microsoft.com/office/powerpoint/2010/main" val="773127473"/>
      </p:ext>
    </p:extLst>
  </p:cSld>
  <p:clrMapOvr>
    <a:masterClrMapping/>
  </p:clrMapOvr>
  <p:transition advClick="0" advTm="4000">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it</a:t>
            </a:r>
            <a:endParaRPr lang="en-US" sz="20000" dirty="0">
              <a:latin typeface="Comic Sans MS" pitchFamily="66" charset="0"/>
            </a:endParaRPr>
          </a:p>
        </p:txBody>
      </p:sp>
    </p:spTree>
    <p:extLst>
      <p:ext uri="{BB962C8B-B14F-4D97-AF65-F5344CB8AC3E}">
        <p14:creationId xmlns:p14="http://schemas.microsoft.com/office/powerpoint/2010/main" val="557748728"/>
      </p:ext>
    </p:extLst>
  </p:cSld>
  <p:clrMapOvr>
    <a:masterClrMapping/>
  </p:clrMapOvr>
  <p:transition advClick="0" advTm="4000">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we</a:t>
            </a:r>
            <a:endParaRPr lang="en-US" sz="20000" dirty="0">
              <a:latin typeface="Comic Sans MS" pitchFamily="66" charset="0"/>
            </a:endParaRPr>
          </a:p>
        </p:txBody>
      </p:sp>
    </p:spTree>
    <p:extLst>
      <p:ext uri="{BB962C8B-B14F-4D97-AF65-F5344CB8AC3E}">
        <p14:creationId xmlns:p14="http://schemas.microsoft.com/office/powerpoint/2010/main" val="2026863072"/>
      </p:ext>
    </p:extLst>
  </p:cSld>
  <p:clrMapOvr>
    <a:masterClrMapping/>
  </p:clrMapOvr>
  <p:transition advClick="0" advTm="4000">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come</a:t>
            </a:r>
            <a:endParaRPr lang="en-US" sz="20000" dirty="0">
              <a:latin typeface="Comic Sans MS" pitchFamily="66" charset="0"/>
            </a:endParaRPr>
          </a:p>
        </p:txBody>
      </p:sp>
    </p:spTree>
    <p:extLst>
      <p:ext uri="{BB962C8B-B14F-4D97-AF65-F5344CB8AC3E}">
        <p14:creationId xmlns:p14="http://schemas.microsoft.com/office/powerpoint/2010/main" val="2149244029"/>
      </p:ext>
    </p:extLst>
  </p:cSld>
  <p:clrMapOvr>
    <a:masterClrMapping/>
  </p:clrMapOvr>
  <p:transition advClick="0" advTm="4000">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one</a:t>
            </a:r>
            <a:endParaRPr lang="en-US" sz="20000" dirty="0">
              <a:latin typeface="Comic Sans MS" pitchFamily="66" charset="0"/>
            </a:endParaRPr>
          </a:p>
        </p:txBody>
      </p:sp>
    </p:spTree>
    <p:extLst>
      <p:ext uri="{BB962C8B-B14F-4D97-AF65-F5344CB8AC3E}">
        <p14:creationId xmlns:p14="http://schemas.microsoft.com/office/powerpoint/2010/main" val="3418632307"/>
      </p:ext>
    </p:extLst>
  </p:cSld>
  <p:clrMapOvr>
    <a:masterClrMapping/>
  </p:clrMapOvr>
  <p:transition advClick="0" advTm="4000">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solidFill>
                  <a:schemeClr val="bg1"/>
                </a:solidFill>
                <a:latin typeface="Comic Sans MS" pitchFamily="66" charset="0"/>
              </a:rPr>
              <a:t>big</a:t>
            </a:r>
            <a:endParaRPr lang="en-US" sz="20000" dirty="0">
              <a:solidFill>
                <a:schemeClr val="bg1"/>
              </a:solidFill>
              <a:latin typeface="Comic Sans MS" pitchFamily="66" charset="0"/>
            </a:endParaRPr>
          </a:p>
        </p:txBody>
      </p:sp>
    </p:spTree>
    <p:extLst>
      <p:ext uri="{BB962C8B-B14F-4D97-AF65-F5344CB8AC3E}">
        <p14:creationId xmlns:p14="http://schemas.microsoft.com/office/powerpoint/2010/main" val="3082432883"/>
      </p:ext>
    </p:extLst>
  </p:cSld>
  <p:clrMapOvr>
    <a:masterClrMapping/>
  </p:clrMapOvr>
  <p:transition advClick="0" advTm="4000">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up</a:t>
            </a:r>
            <a:endParaRPr lang="en-US" sz="20000" dirty="0">
              <a:latin typeface="Comic Sans MS" pitchFamily="66" charset="0"/>
            </a:endParaRPr>
          </a:p>
        </p:txBody>
      </p:sp>
    </p:spTree>
    <p:extLst>
      <p:ext uri="{BB962C8B-B14F-4D97-AF65-F5344CB8AC3E}">
        <p14:creationId xmlns:p14="http://schemas.microsoft.com/office/powerpoint/2010/main" val="4146149027"/>
      </p:ext>
    </p:extLst>
  </p:cSld>
  <p:clrMapOvr>
    <a:masterClrMapping/>
  </p:clrMapOvr>
  <p:transition advClick="0" advTm="4000">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here</a:t>
            </a:r>
            <a:endParaRPr lang="en-US" sz="20000" dirty="0">
              <a:latin typeface="Comic Sans MS" pitchFamily="66" charset="0"/>
            </a:endParaRPr>
          </a:p>
        </p:txBody>
      </p:sp>
    </p:spTree>
    <p:extLst>
      <p:ext uri="{BB962C8B-B14F-4D97-AF65-F5344CB8AC3E}">
        <p14:creationId xmlns:p14="http://schemas.microsoft.com/office/powerpoint/2010/main" val="3620752825"/>
      </p:ext>
    </p:extLst>
  </p:cSld>
  <p:clrMapOvr>
    <a:masterClrMapping/>
  </p:clrMapOvr>
  <p:transition advClick="0" advTm="4000">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and</a:t>
            </a:r>
            <a:endParaRPr lang="en-US" sz="20000" dirty="0">
              <a:latin typeface="Comic Sans MS" pitchFamily="66" charset="0"/>
            </a:endParaRPr>
          </a:p>
        </p:txBody>
      </p:sp>
    </p:spTree>
    <p:extLst>
      <p:ext uri="{BB962C8B-B14F-4D97-AF65-F5344CB8AC3E}">
        <p14:creationId xmlns:p14="http://schemas.microsoft.com/office/powerpoint/2010/main" val="3058633582"/>
      </p:ext>
    </p:extLst>
  </p:cSld>
  <p:clrMapOvr>
    <a:masterClrMapping/>
  </p:clrMapOvr>
  <p:transition advClick="0" advTm="4000">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look</a:t>
            </a:r>
            <a:endParaRPr lang="en-US" sz="20000" dirty="0">
              <a:latin typeface="Comic Sans MS" pitchFamily="66" charset="0"/>
            </a:endParaRPr>
          </a:p>
        </p:txBody>
      </p:sp>
    </p:spTree>
    <p:extLst>
      <p:ext uri="{BB962C8B-B14F-4D97-AF65-F5344CB8AC3E}">
        <p14:creationId xmlns:p14="http://schemas.microsoft.com/office/powerpoint/2010/main" val="622600952"/>
      </p:ext>
    </p:extLst>
  </p:cSld>
  <p:clrMapOvr>
    <a:masterClrMapping/>
  </p:clrMapOvr>
  <p:transition advClick="0" advTm="4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838200"/>
            <a:ext cx="7696200" cy="5078313"/>
          </a:xfrm>
          <a:prstGeom prst="rect">
            <a:avLst/>
          </a:prstGeom>
          <a:solidFill>
            <a:schemeClr val="accent3"/>
          </a:solidFill>
          <a:ln w="47625" cap="sq">
            <a:solidFill>
              <a:schemeClr val="tx1"/>
            </a:solidFill>
            <a:prstDash val="dash"/>
            <a:bevel/>
          </a:ln>
        </p:spPr>
        <p:txBody>
          <a:bodyPr wrap="square" rtlCol="0">
            <a:spAutoFit/>
          </a:bodyPr>
          <a:lstStyle/>
          <a:p>
            <a:pPr algn="ctr"/>
            <a:endParaRPr lang="en-US" b="1" dirty="0" smtClean="0">
              <a:latin typeface="Comic Sans MS" pitchFamily="66" charset="0"/>
            </a:endParaRPr>
          </a:p>
          <a:p>
            <a:pPr algn="ctr"/>
            <a:r>
              <a:rPr lang="en-US" b="1" dirty="0" smtClean="0">
                <a:latin typeface="Comic Sans MS" pitchFamily="66" charset="0"/>
              </a:rPr>
              <a:t>This PowerPoint slide show is set to change slides automatically every 4 seconds.  You are welcome to change this for use in your own classroom to meet the needs of your students.  To change it, click the transitions tab.  On the right side, it says Advance Slide, after 4 seconds.  Change this number to lengthen or shorten the time each slide is on the screen before changing to the next one.  If you want to make it a manual slide change instead of automatic, uncheck the “after” box and check the “on mouse click” box in the same location.  This way you will need to click the mouse for each slide change.</a:t>
            </a:r>
          </a:p>
          <a:p>
            <a:pPr algn="ctr"/>
            <a:endParaRPr lang="en-US" b="1" dirty="0">
              <a:latin typeface="Comic Sans MS" pitchFamily="66" charset="0"/>
            </a:endParaRPr>
          </a:p>
          <a:p>
            <a:pPr algn="ctr"/>
            <a:r>
              <a:rPr lang="en-US" b="1" dirty="0" smtClean="0">
                <a:latin typeface="Comic Sans MS" pitchFamily="66" charset="0"/>
              </a:rPr>
              <a:t>Please use this PowerPoint in your classroom and alter it as needed for your students.  However, please respect the copyright and do not share or resell this PowerPoint.  Feel free to direct anyone interested to my </a:t>
            </a:r>
            <a:r>
              <a:rPr lang="en-US" b="1" dirty="0" smtClean="0">
                <a:latin typeface="Comic Sans MS" pitchFamily="66" charset="0"/>
                <a:hlinkClick r:id="rId2"/>
              </a:rPr>
              <a:t>TpT</a:t>
            </a:r>
            <a:r>
              <a:rPr lang="en-US" b="1" dirty="0" smtClean="0">
                <a:latin typeface="Comic Sans MS" pitchFamily="66" charset="0"/>
              </a:rPr>
              <a:t> or </a:t>
            </a:r>
            <a:r>
              <a:rPr lang="en-US" b="1" dirty="0" smtClean="0">
                <a:latin typeface="Comic Sans MS" pitchFamily="66" charset="0"/>
                <a:hlinkClick r:id="rId3"/>
              </a:rPr>
              <a:t>Teacher’s Notebook</a:t>
            </a:r>
            <a:r>
              <a:rPr lang="en-US" b="1" dirty="0" smtClean="0">
                <a:latin typeface="Comic Sans MS" pitchFamily="66" charset="0"/>
              </a:rPr>
              <a:t> stores.</a:t>
            </a:r>
          </a:p>
          <a:p>
            <a:pPr algn="ctr"/>
            <a:r>
              <a:rPr lang="en-US" b="1" dirty="0" smtClean="0">
                <a:latin typeface="Comic Sans MS" pitchFamily="66" charset="0"/>
              </a:rPr>
              <a:t>Thank you for your purchase!  Enjoy!</a:t>
            </a:r>
          </a:p>
          <a:p>
            <a:pPr algn="ctr"/>
            <a:endParaRPr lang="en-US" b="1" dirty="0">
              <a:latin typeface="Comic Sans MS" pitchFamily="66" charset="0"/>
            </a:endParaRPr>
          </a:p>
        </p:txBody>
      </p:sp>
    </p:spTree>
    <p:extLst>
      <p:ext uri="{BB962C8B-B14F-4D97-AF65-F5344CB8AC3E}">
        <p14:creationId xmlns:p14="http://schemas.microsoft.com/office/powerpoint/2010/main" val="223946674"/>
      </p:ext>
    </p:extLst>
  </p:cSld>
  <p:clrMapOvr>
    <a:masterClrMapping/>
  </p:clrMapOvr>
  <p:transition advClick="0" advTm="4000">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blue</a:t>
            </a:r>
            <a:endParaRPr lang="en-US" sz="20000" dirty="0">
              <a:latin typeface="Comic Sans MS" pitchFamily="66" charset="0"/>
            </a:endParaRPr>
          </a:p>
        </p:txBody>
      </p:sp>
    </p:spTree>
    <p:extLst>
      <p:ext uri="{BB962C8B-B14F-4D97-AF65-F5344CB8AC3E}">
        <p14:creationId xmlns:p14="http://schemas.microsoft.com/office/powerpoint/2010/main" val="318259028"/>
      </p:ext>
    </p:extLst>
  </p:cSld>
  <p:clrMapOvr>
    <a:masterClrMapping/>
  </p:clrMapOvr>
  <p:transition advClick="0" advTm="4000">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see</a:t>
            </a:r>
            <a:endParaRPr lang="en-US" sz="20000" dirty="0">
              <a:latin typeface="Comic Sans MS" pitchFamily="66" charset="0"/>
            </a:endParaRPr>
          </a:p>
        </p:txBody>
      </p:sp>
    </p:spTree>
    <p:extLst>
      <p:ext uri="{BB962C8B-B14F-4D97-AF65-F5344CB8AC3E}">
        <p14:creationId xmlns:p14="http://schemas.microsoft.com/office/powerpoint/2010/main" val="2661129449"/>
      </p:ext>
    </p:extLst>
  </p:cSld>
  <p:clrMapOvr>
    <a:masterClrMapping/>
  </p:clrMapOvr>
  <p:transition advClick="0" advTm="4000">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solidFill>
                  <a:schemeClr val="bg1"/>
                </a:solidFill>
                <a:latin typeface="Comic Sans MS" pitchFamily="66" charset="0"/>
              </a:rPr>
              <a:t>in</a:t>
            </a:r>
            <a:endParaRPr lang="en-US" sz="20000" dirty="0">
              <a:solidFill>
                <a:schemeClr val="bg1"/>
              </a:solidFill>
              <a:latin typeface="Comic Sans MS" pitchFamily="66" charset="0"/>
            </a:endParaRPr>
          </a:p>
        </p:txBody>
      </p:sp>
    </p:spTree>
    <p:extLst>
      <p:ext uri="{BB962C8B-B14F-4D97-AF65-F5344CB8AC3E}">
        <p14:creationId xmlns:p14="http://schemas.microsoft.com/office/powerpoint/2010/main" val="482563789"/>
      </p:ext>
    </p:extLst>
  </p:cSld>
  <p:clrMapOvr>
    <a:masterClrMapping/>
  </p:clrMapOvr>
  <p:transition advClick="0" advTm="4000">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can</a:t>
            </a:r>
            <a:endParaRPr lang="en-US" sz="20000" dirty="0">
              <a:latin typeface="Comic Sans MS" pitchFamily="66" charset="0"/>
            </a:endParaRPr>
          </a:p>
        </p:txBody>
      </p:sp>
    </p:spTree>
    <p:extLst>
      <p:ext uri="{BB962C8B-B14F-4D97-AF65-F5344CB8AC3E}">
        <p14:creationId xmlns:p14="http://schemas.microsoft.com/office/powerpoint/2010/main" val="1064903681"/>
      </p:ext>
    </p:extLst>
  </p:cSld>
  <p:clrMapOvr>
    <a:masterClrMapping/>
  </p:clrMapOvr>
  <p:transition advClick="0" advTm="4000">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to</a:t>
            </a:r>
            <a:endParaRPr lang="en-US" sz="20000" dirty="0">
              <a:latin typeface="Comic Sans MS" pitchFamily="66" charset="0"/>
            </a:endParaRPr>
          </a:p>
        </p:txBody>
      </p:sp>
    </p:spTree>
    <p:extLst>
      <p:ext uri="{BB962C8B-B14F-4D97-AF65-F5344CB8AC3E}">
        <p14:creationId xmlns:p14="http://schemas.microsoft.com/office/powerpoint/2010/main" val="2035612047"/>
      </p:ext>
    </p:extLst>
  </p:cSld>
  <p:clrMapOvr>
    <a:masterClrMapping/>
  </p:clrMapOvr>
  <p:transition advClick="0" advTm="4000">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down</a:t>
            </a:r>
            <a:endParaRPr lang="en-US" sz="20000" dirty="0">
              <a:latin typeface="Comic Sans MS" pitchFamily="66" charset="0"/>
            </a:endParaRPr>
          </a:p>
        </p:txBody>
      </p:sp>
    </p:spTree>
    <p:extLst>
      <p:ext uri="{BB962C8B-B14F-4D97-AF65-F5344CB8AC3E}">
        <p14:creationId xmlns:p14="http://schemas.microsoft.com/office/powerpoint/2010/main" val="2492616890"/>
      </p:ext>
    </p:extLst>
  </p:cSld>
  <p:clrMapOvr>
    <a:masterClrMapping/>
  </p:clrMapOvr>
  <p:transition advClick="0" advTm="4000">
    <p:push dir="u"/>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find</a:t>
            </a:r>
            <a:endParaRPr lang="en-US" sz="20000" dirty="0">
              <a:latin typeface="Comic Sans MS" pitchFamily="66" charset="0"/>
            </a:endParaRPr>
          </a:p>
        </p:txBody>
      </p:sp>
    </p:spTree>
    <p:extLst>
      <p:ext uri="{BB962C8B-B14F-4D97-AF65-F5344CB8AC3E}">
        <p14:creationId xmlns:p14="http://schemas.microsoft.com/office/powerpoint/2010/main" val="989349886"/>
      </p:ext>
    </p:extLst>
  </p:cSld>
  <p:clrMapOvr>
    <a:masterClrMapping/>
  </p:clrMapOvr>
  <p:transition advClick="0" advTm="4000">
    <p:push dir="u"/>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red</a:t>
            </a:r>
            <a:endParaRPr lang="en-US" sz="20000" dirty="0">
              <a:latin typeface="Comic Sans MS" pitchFamily="66" charset="0"/>
            </a:endParaRPr>
          </a:p>
        </p:txBody>
      </p:sp>
    </p:spTree>
    <p:extLst>
      <p:ext uri="{BB962C8B-B14F-4D97-AF65-F5344CB8AC3E}">
        <p14:creationId xmlns:p14="http://schemas.microsoft.com/office/powerpoint/2010/main" val="171054582"/>
      </p:ext>
    </p:extLst>
  </p:cSld>
  <p:clrMapOvr>
    <a:masterClrMapping/>
  </p:clrMapOvr>
  <p:transition advClick="0" advTm="4000">
    <p:push dir="u"/>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two</a:t>
            </a:r>
            <a:endParaRPr lang="en-US" sz="20000" dirty="0">
              <a:latin typeface="Comic Sans MS" pitchFamily="66" charset="0"/>
            </a:endParaRPr>
          </a:p>
        </p:txBody>
      </p:sp>
    </p:spTree>
    <p:extLst>
      <p:ext uri="{BB962C8B-B14F-4D97-AF65-F5344CB8AC3E}">
        <p14:creationId xmlns:p14="http://schemas.microsoft.com/office/powerpoint/2010/main" val="2286868669"/>
      </p:ext>
    </p:extLst>
  </p:cSld>
  <p:clrMapOvr>
    <a:masterClrMapping/>
  </p:clrMapOvr>
  <p:transition advClick="0" advTm="4000">
    <p:push dir="u"/>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jump</a:t>
            </a:r>
            <a:endParaRPr lang="en-US" sz="20000" dirty="0">
              <a:latin typeface="Comic Sans MS" pitchFamily="66" charset="0"/>
            </a:endParaRPr>
          </a:p>
        </p:txBody>
      </p:sp>
    </p:spTree>
    <p:extLst>
      <p:ext uri="{BB962C8B-B14F-4D97-AF65-F5344CB8AC3E}">
        <p14:creationId xmlns:p14="http://schemas.microsoft.com/office/powerpoint/2010/main" val="3514811953"/>
      </p:ext>
    </p:extLst>
  </p:cSld>
  <p:clrMapOvr>
    <a:masterClrMapping/>
  </p:clrMapOvr>
  <p:transition advClick="0" advTm="4000">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6" name="TextBox 5"/>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I</a:t>
            </a:r>
            <a:endParaRPr lang="en-US" sz="20000" dirty="0">
              <a:latin typeface="Comic Sans MS" pitchFamily="66" charset="0"/>
            </a:endParaRPr>
          </a:p>
        </p:txBody>
      </p:sp>
    </p:spTree>
    <p:extLst>
      <p:ext uri="{BB962C8B-B14F-4D97-AF65-F5344CB8AC3E}">
        <p14:creationId xmlns:p14="http://schemas.microsoft.com/office/powerpoint/2010/main" val="2819981984"/>
      </p:ext>
    </p:extLst>
  </p:cSld>
  <p:clrMapOvr>
    <a:masterClrMapping/>
  </p:clrMapOvr>
  <p:transition advClick="0" advTm="4000">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for</a:t>
            </a:r>
            <a:endParaRPr lang="en-US" sz="20000" dirty="0">
              <a:latin typeface="Comic Sans MS" pitchFamily="66" charset="0"/>
            </a:endParaRPr>
          </a:p>
        </p:txBody>
      </p:sp>
    </p:spTree>
    <p:extLst>
      <p:ext uri="{BB962C8B-B14F-4D97-AF65-F5344CB8AC3E}">
        <p14:creationId xmlns:p14="http://schemas.microsoft.com/office/powerpoint/2010/main" val="2253207687"/>
      </p:ext>
    </p:extLst>
  </p:cSld>
  <p:clrMapOvr>
    <a:masterClrMapping/>
  </p:clrMapOvr>
  <p:transition advClick="0" advTm="4000">
    <p:push dir="u"/>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not</a:t>
            </a:r>
            <a:endParaRPr lang="en-US" sz="20000" dirty="0">
              <a:latin typeface="Comic Sans MS" pitchFamily="66" charset="0"/>
            </a:endParaRPr>
          </a:p>
        </p:txBody>
      </p:sp>
    </p:spTree>
    <p:extLst>
      <p:ext uri="{BB962C8B-B14F-4D97-AF65-F5344CB8AC3E}">
        <p14:creationId xmlns:p14="http://schemas.microsoft.com/office/powerpoint/2010/main" val="2959516068"/>
      </p:ext>
    </p:extLst>
  </p:cSld>
  <p:clrMapOvr>
    <a:masterClrMapping/>
  </p:clrMapOvr>
  <p:transition advClick="0" advTm="4000">
    <p:push dir="u"/>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play</a:t>
            </a:r>
            <a:endParaRPr lang="en-US" sz="20000" dirty="0">
              <a:latin typeface="Comic Sans MS" pitchFamily="66" charset="0"/>
            </a:endParaRPr>
          </a:p>
        </p:txBody>
      </p:sp>
    </p:spTree>
    <p:extLst>
      <p:ext uri="{BB962C8B-B14F-4D97-AF65-F5344CB8AC3E}">
        <p14:creationId xmlns:p14="http://schemas.microsoft.com/office/powerpoint/2010/main" val="1767900883"/>
      </p:ext>
    </p:extLst>
  </p:cSld>
  <p:clrMapOvr>
    <a:masterClrMapping/>
  </p:clrMapOvr>
  <p:transition advClick="0" advTm="4000">
    <p:push dir="u"/>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run</a:t>
            </a:r>
            <a:endParaRPr lang="en-US" sz="20000" dirty="0">
              <a:latin typeface="Comic Sans MS" pitchFamily="66" charset="0"/>
            </a:endParaRPr>
          </a:p>
        </p:txBody>
      </p:sp>
    </p:spTree>
    <p:extLst>
      <p:ext uri="{BB962C8B-B14F-4D97-AF65-F5344CB8AC3E}">
        <p14:creationId xmlns:p14="http://schemas.microsoft.com/office/powerpoint/2010/main" val="3526506040"/>
      </p:ext>
    </p:extLst>
  </p:cSld>
  <p:clrMapOvr>
    <a:masterClrMapping/>
  </p:clrMapOvr>
  <p:transition advClick="0" advTm="4000">
    <p:push dir="u"/>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said</a:t>
            </a:r>
            <a:endParaRPr lang="en-US" sz="20000" dirty="0">
              <a:latin typeface="Comic Sans MS" pitchFamily="66" charset="0"/>
            </a:endParaRPr>
          </a:p>
        </p:txBody>
      </p:sp>
    </p:spTree>
    <p:extLst>
      <p:ext uri="{BB962C8B-B14F-4D97-AF65-F5344CB8AC3E}">
        <p14:creationId xmlns:p14="http://schemas.microsoft.com/office/powerpoint/2010/main" val="4014502129"/>
      </p:ext>
    </p:extLst>
  </p:cSld>
  <p:clrMapOvr>
    <a:masterClrMapping/>
  </p:clrMapOvr>
  <p:transition advClick="0" advTm="4000">
    <p:push dir="u"/>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funny</a:t>
            </a:r>
            <a:endParaRPr lang="en-US" sz="20000" dirty="0">
              <a:latin typeface="Comic Sans MS" pitchFamily="66" charset="0"/>
            </a:endParaRPr>
          </a:p>
        </p:txBody>
      </p:sp>
    </p:spTree>
    <p:extLst>
      <p:ext uri="{BB962C8B-B14F-4D97-AF65-F5344CB8AC3E}">
        <p14:creationId xmlns:p14="http://schemas.microsoft.com/office/powerpoint/2010/main" val="440312501"/>
      </p:ext>
    </p:extLst>
  </p:cSld>
  <p:clrMapOvr>
    <a:masterClrMapping/>
  </p:clrMapOvr>
  <p:transition advClick="0" advTm="4000">
    <p:push dir="u"/>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solidFill>
                  <a:schemeClr val="bg1"/>
                </a:solidFill>
                <a:latin typeface="Comic Sans MS" pitchFamily="66" charset="0"/>
              </a:rPr>
              <a:t>make</a:t>
            </a:r>
            <a:endParaRPr lang="en-US" sz="20000" dirty="0">
              <a:solidFill>
                <a:schemeClr val="bg1"/>
              </a:solidFill>
              <a:latin typeface="Comic Sans MS" pitchFamily="66" charset="0"/>
            </a:endParaRPr>
          </a:p>
        </p:txBody>
      </p:sp>
    </p:spTree>
    <p:extLst>
      <p:ext uri="{BB962C8B-B14F-4D97-AF65-F5344CB8AC3E}">
        <p14:creationId xmlns:p14="http://schemas.microsoft.com/office/powerpoint/2010/main" val="2140526482"/>
      </p:ext>
    </p:extLst>
  </p:cSld>
  <p:clrMapOvr>
    <a:masterClrMapping/>
  </p:clrMapOvr>
  <p:transition advClick="0" advTm="4000">
    <p:push dir="u"/>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little</a:t>
            </a:r>
            <a:endParaRPr lang="en-US" sz="20000" dirty="0">
              <a:latin typeface="Comic Sans MS" pitchFamily="66" charset="0"/>
            </a:endParaRPr>
          </a:p>
        </p:txBody>
      </p:sp>
    </p:spTree>
    <p:extLst>
      <p:ext uri="{BB962C8B-B14F-4D97-AF65-F5344CB8AC3E}">
        <p14:creationId xmlns:p14="http://schemas.microsoft.com/office/powerpoint/2010/main" val="3871379658"/>
      </p:ext>
    </p:extLst>
  </p:cSld>
  <p:clrMapOvr>
    <a:masterClrMapping/>
  </p:clrMapOvr>
  <p:transition advClick="0" advTm="4000">
    <p:push dir="u"/>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help</a:t>
            </a:r>
            <a:endParaRPr lang="en-US" sz="20000" dirty="0">
              <a:latin typeface="Comic Sans MS" pitchFamily="66" charset="0"/>
            </a:endParaRPr>
          </a:p>
        </p:txBody>
      </p:sp>
    </p:spTree>
    <p:extLst>
      <p:ext uri="{BB962C8B-B14F-4D97-AF65-F5344CB8AC3E}">
        <p14:creationId xmlns:p14="http://schemas.microsoft.com/office/powerpoint/2010/main" val="3573334353"/>
      </p:ext>
    </p:extLst>
  </p:cSld>
  <p:clrMapOvr>
    <a:masterClrMapping/>
  </p:clrMapOvr>
  <p:transition advClick="0" advTm="4000">
    <p:push dir="u"/>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three</a:t>
            </a:r>
            <a:endParaRPr lang="en-US" sz="20000" dirty="0">
              <a:latin typeface="Comic Sans MS" pitchFamily="66" charset="0"/>
            </a:endParaRPr>
          </a:p>
        </p:txBody>
      </p:sp>
    </p:spTree>
    <p:extLst>
      <p:ext uri="{BB962C8B-B14F-4D97-AF65-F5344CB8AC3E}">
        <p14:creationId xmlns:p14="http://schemas.microsoft.com/office/powerpoint/2010/main" val="2798093253"/>
      </p:ext>
    </p:extLst>
  </p:cSld>
  <p:clrMapOvr>
    <a:masterClrMapping/>
  </p:clrMapOvr>
  <p:transition advClick="0" advTm="4000">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3" name="TextBox 2"/>
          <p:cNvSpPr txBox="1"/>
          <p:nvPr/>
        </p:nvSpPr>
        <p:spPr>
          <a:xfrm>
            <a:off x="907869" y="1600200"/>
            <a:ext cx="7391400" cy="3170099"/>
          </a:xfrm>
          <a:prstGeom prst="rect">
            <a:avLst/>
          </a:prstGeom>
          <a:noFill/>
        </p:spPr>
        <p:txBody>
          <a:bodyPr wrap="square" rtlCol="0">
            <a:spAutoFit/>
          </a:bodyPr>
          <a:lstStyle/>
          <a:p>
            <a:pPr algn="ctr"/>
            <a:r>
              <a:rPr lang="en-US" sz="20000" dirty="0">
                <a:latin typeface="Comic Sans MS" pitchFamily="66" charset="0"/>
              </a:rPr>
              <a:t>a</a:t>
            </a:r>
          </a:p>
        </p:txBody>
      </p:sp>
    </p:spTree>
    <p:extLst>
      <p:ext uri="{BB962C8B-B14F-4D97-AF65-F5344CB8AC3E}">
        <p14:creationId xmlns:p14="http://schemas.microsoft.com/office/powerpoint/2010/main" val="443245658"/>
      </p:ext>
    </p:extLst>
  </p:cSld>
  <p:clrMapOvr>
    <a:masterClrMapping/>
  </p:clrMapOvr>
  <p:transition advClick="0" advTm="4000">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924800" cy="5909310"/>
          </a:xfrm>
          <a:prstGeom prst="rect">
            <a:avLst/>
          </a:prstGeom>
          <a:solidFill>
            <a:schemeClr val="accent3"/>
          </a:solidFill>
          <a:ln w="69850" cap="sq">
            <a:solidFill>
              <a:schemeClr val="tx1"/>
            </a:solidFill>
            <a:prstDash val="dash"/>
            <a:bevel/>
          </a:ln>
        </p:spPr>
        <p:txBody>
          <a:bodyPr wrap="square" rtlCol="0">
            <a:spAutoFit/>
          </a:bodyPr>
          <a:lstStyle/>
          <a:p>
            <a:pPr algn="ctr"/>
            <a:endParaRPr lang="en-US" b="1" dirty="0" smtClean="0">
              <a:latin typeface="Comic Sans MS" pitchFamily="66" charset="0"/>
            </a:endParaRPr>
          </a:p>
          <a:p>
            <a:pPr lvl="0" algn="ctr"/>
            <a:r>
              <a:rPr lang="en-US" sz="5400" b="1" dirty="0">
                <a:solidFill>
                  <a:prstClr val="black"/>
                </a:solidFill>
                <a:latin typeface="Comic Sans MS" pitchFamily="66" charset="0"/>
              </a:rPr>
              <a:t>COPYRIGHT</a:t>
            </a:r>
          </a:p>
          <a:p>
            <a:pPr lvl="0" algn="ctr"/>
            <a:endParaRPr lang="en-US" dirty="0">
              <a:solidFill>
                <a:prstClr val="black"/>
              </a:solidFill>
            </a:endParaRPr>
          </a:p>
          <a:p>
            <a:pPr lvl="0" algn="ctr"/>
            <a:r>
              <a:rPr lang="en-US" b="1" dirty="0">
                <a:solidFill>
                  <a:prstClr val="black"/>
                </a:solidFill>
                <a:latin typeface="Comic Sans MS" pitchFamily="66" charset="0"/>
              </a:rPr>
              <a:t>Copyright 2013 Teaching Tomorrow’s Leaders – Robin S.</a:t>
            </a:r>
          </a:p>
          <a:p>
            <a:pPr lvl="0" algn="ctr"/>
            <a:endParaRPr lang="en-US" b="1" dirty="0">
              <a:solidFill>
                <a:prstClr val="black"/>
              </a:solidFill>
              <a:latin typeface="Comic Sans MS" pitchFamily="66" charset="0"/>
            </a:endParaRPr>
          </a:p>
          <a:p>
            <a:pPr lvl="0" algn="ctr"/>
            <a:r>
              <a:rPr lang="en-US" b="1" dirty="0">
                <a:solidFill>
                  <a:prstClr val="black"/>
                </a:solidFill>
                <a:latin typeface="Comic Sans MS" pitchFamily="66" charset="0"/>
              </a:rPr>
              <a:t>All rights reserved.  Purchase or download of this item entitles the purchaser the right to use this item in their classroom only.  Duplication for any use other than your classroom is strictly forbidden by the publisher unless written permission is granted.</a:t>
            </a:r>
          </a:p>
          <a:p>
            <a:pPr lvl="0" algn="ctr"/>
            <a:endParaRPr lang="en-US" b="1" dirty="0">
              <a:solidFill>
                <a:prstClr val="black"/>
              </a:solidFill>
              <a:latin typeface="Comic Sans MS" pitchFamily="66" charset="0"/>
            </a:endParaRPr>
          </a:p>
          <a:p>
            <a:pPr lvl="0" algn="ctr"/>
            <a:r>
              <a:rPr lang="en-US" b="1" dirty="0">
                <a:solidFill>
                  <a:prstClr val="black"/>
                </a:solidFill>
                <a:latin typeface="Comic Sans MS" pitchFamily="66" charset="0"/>
              </a:rPr>
              <a:t>Copying any part of this product or placing it online in any form is a violation of the Digital Millennium Copyright Act (DMCA).</a:t>
            </a:r>
          </a:p>
          <a:p>
            <a:pPr lvl="0" algn="ctr"/>
            <a:endParaRPr lang="en-US" b="1" dirty="0">
              <a:solidFill>
                <a:prstClr val="black"/>
              </a:solidFill>
              <a:latin typeface="Comic Sans MS" pitchFamily="66" charset="0"/>
            </a:endParaRPr>
          </a:p>
          <a:p>
            <a:pPr lvl="0" algn="ctr"/>
            <a:r>
              <a:rPr lang="en-US" b="1" dirty="0">
                <a:solidFill>
                  <a:prstClr val="black"/>
                </a:solidFill>
                <a:latin typeface="Comic Sans MS" pitchFamily="66" charset="0"/>
              </a:rPr>
              <a:t>Publisher – Teaching Tomorrow’s Leaders – Robin S.</a:t>
            </a:r>
          </a:p>
          <a:p>
            <a:pPr lvl="0" algn="ctr"/>
            <a:r>
              <a:rPr lang="en-US" dirty="0">
                <a:solidFill>
                  <a:prstClr val="black"/>
                </a:solidFill>
                <a:latin typeface="Comic Sans MS" pitchFamily="66" charset="0"/>
                <a:hlinkClick r:id="rId2"/>
              </a:rPr>
              <a:t>http://www.teachersnotebook.com/shop/Sheldor</a:t>
            </a:r>
            <a:endParaRPr lang="en-US" dirty="0">
              <a:solidFill>
                <a:prstClr val="black"/>
              </a:solidFill>
              <a:latin typeface="Comic Sans MS" pitchFamily="66" charset="0"/>
            </a:endParaRPr>
          </a:p>
          <a:p>
            <a:pPr lvl="0" algn="ctr"/>
            <a:r>
              <a:rPr lang="en-US" dirty="0">
                <a:solidFill>
                  <a:prstClr val="black"/>
                </a:solidFill>
                <a:latin typeface="Comic Sans MS" pitchFamily="66" charset="0"/>
                <a:hlinkClick r:id="rId3"/>
              </a:rPr>
              <a:t>http://www.teacherspayteachers.com/Store/Teaching-Tomorrows-Leaders-Robin-S</a:t>
            </a:r>
            <a:endParaRPr lang="en-US" dirty="0">
              <a:solidFill>
                <a:prstClr val="black"/>
              </a:solidFill>
              <a:latin typeface="Comic Sans MS" pitchFamily="66" charset="0"/>
            </a:endParaRPr>
          </a:p>
          <a:p>
            <a:pPr lvl="0" algn="ctr"/>
            <a:r>
              <a:rPr lang="en-US" b="1" dirty="0">
                <a:solidFill>
                  <a:prstClr val="black"/>
                </a:solidFill>
                <a:latin typeface="Comic Sans MS" pitchFamily="66" charset="0"/>
              </a:rPr>
              <a:t>teachingtomorrowsleaders@gmail.com</a:t>
            </a:r>
          </a:p>
          <a:p>
            <a:pPr algn="ctr"/>
            <a:endParaRPr lang="en-US" b="1" dirty="0">
              <a:latin typeface="Comic Sans MS" pitchFamily="66"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28600"/>
            <a:ext cx="1727200" cy="1295400"/>
          </a:xfrm>
          <a:prstGeom prst="rect">
            <a:avLst/>
          </a:prstGeom>
        </p:spPr>
      </p:pic>
    </p:spTree>
    <p:extLst>
      <p:ext uri="{BB962C8B-B14F-4D97-AF65-F5344CB8AC3E}">
        <p14:creationId xmlns:p14="http://schemas.microsoft.com/office/powerpoint/2010/main" val="947690376"/>
      </p:ext>
    </p:extLst>
  </p:cSld>
  <p:clrMapOvr>
    <a:masterClrMapping/>
  </p:clrMapOvr>
  <p:transition advClick="0" advTm="4000">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the</a:t>
            </a:r>
            <a:endParaRPr lang="en-US" sz="20000" dirty="0">
              <a:latin typeface="Comic Sans MS" pitchFamily="66" charset="0"/>
            </a:endParaRPr>
          </a:p>
        </p:txBody>
      </p:sp>
    </p:spTree>
    <p:extLst>
      <p:ext uri="{BB962C8B-B14F-4D97-AF65-F5344CB8AC3E}">
        <p14:creationId xmlns:p14="http://schemas.microsoft.com/office/powerpoint/2010/main" val="2485371360"/>
      </p:ext>
    </p:extLst>
  </p:cSld>
  <p:clrMapOvr>
    <a:masterClrMapping/>
  </p:clrMapOvr>
  <p:transition advClick="0" advTm="4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me</a:t>
            </a:r>
            <a:endParaRPr lang="en-US" sz="20000" dirty="0">
              <a:latin typeface="Comic Sans MS" pitchFamily="66" charset="0"/>
            </a:endParaRPr>
          </a:p>
        </p:txBody>
      </p:sp>
    </p:spTree>
    <p:extLst>
      <p:ext uri="{BB962C8B-B14F-4D97-AF65-F5344CB8AC3E}">
        <p14:creationId xmlns:p14="http://schemas.microsoft.com/office/powerpoint/2010/main" val="2381347245"/>
      </p:ext>
    </p:extLst>
  </p:cSld>
  <p:clrMapOvr>
    <a:masterClrMapping/>
  </p:clrMapOvr>
  <p:transition advClick="0" advTm="4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is</a:t>
            </a:r>
            <a:endParaRPr lang="en-US" sz="20000" dirty="0">
              <a:latin typeface="Comic Sans MS" pitchFamily="66" charset="0"/>
            </a:endParaRPr>
          </a:p>
        </p:txBody>
      </p:sp>
    </p:spTree>
    <p:extLst>
      <p:ext uri="{BB962C8B-B14F-4D97-AF65-F5344CB8AC3E}">
        <p14:creationId xmlns:p14="http://schemas.microsoft.com/office/powerpoint/2010/main" val="2856520522"/>
      </p:ext>
    </p:extLst>
  </p:cSld>
  <p:clrMapOvr>
    <a:masterClrMapping/>
  </p:clrMapOvr>
  <p:transition advClick="0" advTm="4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solidFill>
                  <a:schemeClr val="bg1"/>
                </a:solidFill>
                <a:latin typeface="Comic Sans MS" pitchFamily="66" charset="0"/>
              </a:rPr>
              <a:t>my</a:t>
            </a:r>
            <a:endParaRPr lang="en-US" sz="20000" dirty="0">
              <a:solidFill>
                <a:schemeClr val="bg1"/>
              </a:solidFill>
              <a:latin typeface="Comic Sans MS" pitchFamily="66" charset="0"/>
            </a:endParaRPr>
          </a:p>
        </p:txBody>
      </p:sp>
    </p:spTree>
    <p:extLst>
      <p:ext uri="{BB962C8B-B14F-4D97-AF65-F5344CB8AC3E}">
        <p14:creationId xmlns:p14="http://schemas.microsoft.com/office/powerpoint/2010/main" val="3608791869"/>
      </p:ext>
    </p:extLst>
  </p:cSld>
  <p:clrMapOvr>
    <a:masterClrMapping/>
  </p:clrMapOvr>
  <p:transition advClick="0" advTm="4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p:cNvSpPr txBox="1"/>
          <p:nvPr/>
        </p:nvSpPr>
        <p:spPr>
          <a:xfrm>
            <a:off x="907869" y="1600200"/>
            <a:ext cx="7391400" cy="3170099"/>
          </a:xfrm>
          <a:prstGeom prst="rect">
            <a:avLst/>
          </a:prstGeom>
          <a:noFill/>
        </p:spPr>
        <p:txBody>
          <a:bodyPr wrap="square" rtlCol="0">
            <a:spAutoFit/>
          </a:bodyPr>
          <a:lstStyle/>
          <a:p>
            <a:pPr algn="ctr"/>
            <a:r>
              <a:rPr lang="en-US" sz="20000" dirty="0" smtClean="0">
                <a:latin typeface="Comic Sans MS" pitchFamily="66" charset="0"/>
              </a:rPr>
              <a:t>away</a:t>
            </a:r>
            <a:endParaRPr lang="en-US" sz="20000" dirty="0">
              <a:latin typeface="Comic Sans MS" pitchFamily="66" charset="0"/>
            </a:endParaRPr>
          </a:p>
        </p:txBody>
      </p:sp>
    </p:spTree>
    <p:extLst>
      <p:ext uri="{BB962C8B-B14F-4D97-AF65-F5344CB8AC3E}">
        <p14:creationId xmlns:p14="http://schemas.microsoft.com/office/powerpoint/2010/main" val="2949749709"/>
      </p:ext>
    </p:extLst>
  </p:cSld>
  <p:clrMapOvr>
    <a:masterClrMapping/>
  </p:clrMapOvr>
  <p:transition advClick="0" advTm="4000">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327</Words>
  <Application>Microsoft Office PowerPoint</Application>
  <PresentationFormat>On-screen Show (4:3)</PresentationFormat>
  <Paragraphs>62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Comic Sans MS</vt:lpstr>
      <vt:lpstr>MobilesFontdots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Sheldon, Robin</dc:creator>
  <cp:lastModifiedBy>Nichols, Emily</cp:lastModifiedBy>
  <cp:revision>7</cp:revision>
  <dcterms:created xsi:type="dcterms:W3CDTF">2013-07-11T22:57:14Z</dcterms:created>
  <dcterms:modified xsi:type="dcterms:W3CDTF">2015-01-08T03:56:57Z</dcterms:modified>
</cp:coreProperties>
</file>